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3"/>
  </p:notesMasterIdLst>
  <p:sldIdLst>
    <p:sldId id="256" r:id="rId2"/>
    <p:sldId id="258" r:id="rId3"/>
    <p:sldId id="259" r:id="rId4"/>
    <p:sldId id="262" r:id="rId5"/>
    <p:sldId id="267" r:id="rId6"/>
    <p:sldId id="268" r:id="rId7"/>
    <p:sldId id="269" r:id="rId8"/>
    <p:sldId id="271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84C63-02C4-421A-B6E1-ABC1A46592D5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5B1A4-B05C-49D4-94A7-A37BA8285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2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7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4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8952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2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380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3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6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9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2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0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6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0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9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1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E0BE6-BF01-41A0-95DE-1BD0FB95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8630" y="234741"/>
            <a:ext cx="6600451" cy="2262781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4"/>
                </a:solidFill>
              </a:rPr>
              <a:t>«Мир головоломок» </a:t>
            </a:r>
            <a:r>
              <a:rPr lang="ru-RU" sz="3600" b="1" dirty="0">
                <a:ln/>
                <a:solidFill>
                  <a:schemeClr val="accent4"/>
                </a:solidFill>
              </a:rPr>
              <a:t>смарт – тренинг для дошкольников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FB69B0-A0E6-4535-93CA-352146BCA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05" t="16269" r="23517" b="4153"/>
          <a:stretch/>
        </p:blipFill>
        <p:spPr>
          <a:xfrm rot="20676396">
            <a:off x="1457010" y="2941982"/>
            <a:ext cx="3788229" cy="32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47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6F95F-FC61-46F1-B12C-916CC16A3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27" y="287782"/>
            <a:ext cx="6829945" cy="77261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СЛОВЕСНЫЕ ИГРЫ-ГОЛОВОЛОМКИ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DD04-45F9-4D9B-A9BC-45AD93D28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060393"/>
            <a:ext cx="8169869" cy="540390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«ДА-НЕТКИ»</a:t>
            </a:r>
            <a:r>
              <a:rPr lang="ru-RU" sz="2400" b="1" dirty="0"/>
              <a:t> («Это число?» Это число больше 10 (нет) Это число меньше 5 (нет) Это число больше 6 (да) Это меньше 9 (да) Какое число? Ответ:8)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«Шарады» </a:t>
            </a:r>
            <a:r>
              <a:rPr lang="ru-RU" sz="2400" b="1" dirty="0"/>
              <a:t>(Кошечкам очень ХОЛОДНО. Поменяем букву Х на Г, что получится? ГОЛОДНО)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Ребусы</a:t>
            </a:r>
            <a:endParaRPr lang="ru-RU" sz="2400" b="1" dirty="0"/>
          </a:p>
          <a:p>
            <a:r>
              <a:rPr lang="ru-RU" sz="2400" b="1" dirty="0">
                <a:solidFill>
                  <a:srgbClr val="C00000"/>
                </a:solidFill>
              </a:rPr>
              <a:t>Загадки с подвохом </a:t>
            </a:r>
            <a:r>
              <a:rPr lang="ru-RU" sz="2400" b="1" dirty="0"/>
              <a:t>(Курица снесла 5 яиц, а петух 2 яйца. Сколько всего стало яиц? (5 яиц))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816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9A986-9377-43ED-8827-A123B816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В.И. Красноухов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8D04C-87E0-4EAA-886E-A57D3261A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1" y="1295400"/>
            <a:ext cx="7416800" cy="53975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2400" b="1" dirty="0"/>
              <a:t>«Самое замечательное свойство головоломок в том, что они доказывают человеку: безвыходных ситуаций не бывает. Выход всегда есть, и зачастую даже не один! Поэтому головоломки – это не только умное развлечение. Решение головоломок укрепляет веру человека в свои силы, в могущество своего разума, приучает искать выход из положений, кажущихся на первый взгляд безвыходными. И это особенно актуально в наше нелегкое время!»</a:t>
            </a:r>
          </a:p>
        </p:txBody>
      </p:sp>
    </p:spTree>
    <p:extLst>
      <p:ext uri="{BB962C8B-B14F-4D97-AF65-F5344CB8AC3E}">
        <p14:creationId xmlns:p14="http://schemas.microsoft.com/office/powerpoint/2010/main" val="288028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68239-282B-49AE-B774-5164ADB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507" y="242272"/>
            <a:ext cx="6589199" cy="60178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Что такое головоломки?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4E981-A6E7-4991-BF76-15C73A0B9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239" y="1219200"/>
            <a:ext cx="6387669" cy="2209800"/>
          </a:xfrm>
        </p:spPr>
        <p:txBody>
          <a:bodyPr/>
          <a:lstStyle/>
          <a:p>
            <a:r>
              <a:rPr lang="ru-RU" b="1" dirty="0"/>
              <a:t>Головоломки – это занимательные игры, в которых интегрируются сообразительность, </a:t>
            </a:r>
            <a:r>
              <a:rPr lang="ru-RU" b="1" dirty="0" err="1"/>
              <a:t>логико</a:t>
            </a:r>
            <a:r>
              <a:rPr lang="ru-RU" b="1" dirty="0"/>
              <a:t> – математическое мышление, пространственное воображение, конструкторские способности, способности к моделированию.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6A9EC8-752F-4C92-8799-414B993E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15" y="3328516"/>
            <a:ext cx="2956727" cy="29567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9F2CEE-40E3-4E7B-BBE8-06B910FF5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002" y="3052185"/>
            <a:ext cx="3509387" cy="350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6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256E4-1F80-4589-8236-50EB4C1C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119" y="326846"/>
            <a:ext cx="4582446" cy="640445"/>
          </a:xfrm>
        </p:spPr>
        <p:txBody>
          <a:bodyPr>
            <a:noAutofit/>
          </a:bodyPr>
          <a:lstStyle/>
          <a:p>
            <a:r>
              <a:rPr 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Что такое смарт-тренинг?</a:t>
            </a:r>
            <a:br>
              <a:rPr 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endParaRPr lang="ru-RU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5BD02E-5CE0-42A1-A7BB-B7E193866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706" y="639532"/>
            <a:ext cx="6122929" cy="333856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S.M.A.R.T.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en-US" sz="2000" b="1" dirty="0"/>
              <a:t>pecific</a:t>
            </a:r>
            <a:r>
              <a:rPr lang="en-US" sz="2000" dirty="0"/>
              <a:t>–</a:t>
            </a:r>
            <a:r>
              <a:rPr lang="ru-RU" sz="2000" dirty="0"/>
              <a:t>конкретный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</a:t>
            </a:r>
            <a:r>
              <a:rPr lang="en-US" sz="2000" b="1" dirty="0"/>
              <a:t>easurable</a:t>
            </a:r>
            <a:r>
              <a:rPr lang="en-US" sz="2000" dirty="0"/>
              <a:t>–</a:t>
            </a:r>
            <a:r>
              <a:rPr lang="ru-RU" sz="2000" dirty="0"/>
              <a:t>измеримый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b="1" dirty="0"/>
              <a:t>ttainable</a:t>
            </a:r>
            <a:r>
              <a:rPr lang="en-US" sz="2000" dirty="0"/>
              <a:t>–</a:t>
            </a:r>
            <a:r>
              <a:rPr lang="ru-RU" sz="2000" dirty="0"/>
              <a:t>достижимый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R</a:t>
            </a:r>
            <a:r>
              <a:rPr lang="en-US" sz="2000" b="1" dirty="0"/>
              <a:t>elevant</a:t>
            </a:r>
            <a:r>
              <a:rPr lang="en-US" sz="2000" dirty="0"/>
              <a:t>–</a:t>
            </a:r>
            <a:r>
              <a:rPr lang="ru-RU" sz="2000" dirty="0"/>
              <a:t>значимый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T</a:t>
            </a:r>
            <a:r>
              <a:rPr lang="en-US" sz="2000" b="1" dirty="0"/>
              <a:t>ime-bound</a:t>
            </a:r>
            <a:r>
              <a:rPr lang="en-US" sz="2000" dirty="0"/>
              <a:t>–</a:t>
            </a:r>
            <a:r>
              <a:rPr lang="ru-RU" sz="2000" dirty="0"/>
              <a:t>ограниченный во времени</a:t>
            </a:r>
          </a:p>
          <a:p>
            <a:pPr marL="0" indent="0">
              <a:buNone/>
            </a:pPr>
            <a:r>
              <a:rPr lang="ru-RU" sz="2000" dirty="0"/>
              <a:t>Слово </a:t>
            </a:r>
            <a:r>
              <a:rPr lang="ru-RU" sz="2000" b="1" dirty="0"/>
              <a:t>«тренинг» </a:t>
            </a:r>
            <a:r>
              <a:rPr lang="ru-RU" sz="2000" dirty="0"/>
              <a:t>(обучать, воспитывать)</a:t>
            </a:r>
            <a:endParaRPr lang="ru-RU" sz="2000" b="1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1771A05-0FFA-47B5-AC3B-D078EA6EC233}"/>
              </a:ext>
            </a:extLst>
          </p:cNvPr>
          <p:cNvSpPr txBox="1">
            <a:spLocks/>
          </p:cNvSpPr>
          <p:nvPr/>
        </p:nvSpPr>
        <p:spPr>
          <a:xfrm>
            <a:off x="2334301" y="4220032"/>
            <a:ext cx="6719264" cy="231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b="1">
                <a:solidFill>
                  <a:srgbClr val="C00000"/>
                </a:solidFill>
              </a:rPr>
              <a:t>«Смарт-тренинг» </a:t>
            </a:r>
            <a:r>
              <a:rPr lang="ru-RU" sz="2400" b="1"/>
              <a:t>для дошкольников  -это метод активного обучения детей, направленный на достижение поставленной цели, развитие познавательного интереса, сообразительности и находчивости.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3117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5BD02E-5CE0-42A1-A7BB-B7E193866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341645"/>
            <a:ext cx="7070956" cy="6310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Цель</a:t>
            </a:r>
            <a:r>
              <a:rPr lang="ru-RU" dirty="0">
                <a:solidFill>
                  <a:srgbClr val="C00000"/>
                </a:solidFill>
              </a:rPr>
              <a:t>: </a:t>
            </a:r>
            <a:r>
              <a:rPr lang="ru-RU" b="1" dirty="0"/>
              <a:t>развитие творческих умственных способностей с помощью игр-головоломок.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Задачи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r>
              <a:rPr lang="ru-RU" b="1" dirty="0"/>
              <a:t>Познакомить детей с разными видами головоломок: геометрическими головоломками на плоскости, объемными, лабиринтами, словесными.</a:t>
            </a:r>
          </a:p>
          <a:p>
            <a:r>
              <a:rPr lang="ru-RU" b="1" dirty="0"/>
              <a:t>Учить способам и правилам решения головоломок, используя алгоритм.</a:t>
            </a:r>
          </a:p>
          <a:p>
            <a:r>
              <a:rPr lang="ru-RU" b="1" dirty="0"/>
              <a:t>Учить понимать инструкцию и применять ее в решении головоломок.</a:t>
            </a:r>
          </a:p>
          <a:p>
            <a:r>
              <a:rPr lang="ru-RU" b="1" dirty="0"/>
              <a:t>Развивать элементы логического мышления, наглядно- образное мышление.</a:t>
            </a:r>
          </a:p>
          <a:p>
            <a:r>
              <a:rPr lang="ru-RU" b="1" dirty="0"/>
              <a:t>Развивать целостное зрительное восприятие, воображение, ориентировку в пространстве.</a:t>
            </a:r>
          </a:p>
          <a:p>
            <a:r>
              <a:rPr lang="ru-RU" b="1" dirty="0"/>
              <a:t>Развивать познавательный интерес, произвольное внимание.</a:t>
            </a:r>
          </a:p>
          <a:p>
            <a:r>
              <a:rPr lang="ru-RU" b="1" dirty="0"/>
              <a:t>Воспитывать инициативность, самостоятельность, целеустремленность.</a:t>
            </a:r>
          </a:p>
          <a:p>
            <a:pPr marL="0" indent="0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5672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B8ABAB-AE7B-4CBE-BAC7-08896FE1B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7774" y="1545301"/>
            <a:ext cx="3197531" cy="3767397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Геометрические головоломки на плоскости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Объёмные головоломки</a:t>
            </a:r>
          </a:p>
          <a:p>
            <a:r>
              <a:rPr lang="ru-RU" sz="2000" b="1" dirty="0"/>
              <a:t>Головоломки-лабиринты</a:t>
            </a:r>
          </a:p>
          <a:p>
            <a:r>
              <a:rPr lang="ru-RU" sz="2000" b="1" dirty="0"/>
              <a:t>Словесные головоломки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69F202-F61D-4118-B633-3CD3F19EB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919" y="984738"/>
            <a:ext cx="4180114" cy="5506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ОТ ЛОГИЧЕСКИХ УПРАЖНЕНИЙ К ГОЛОВОЛОМКАМ: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sz="2000" b="1" dirty="0"/>
              <a:t>Логическая игра-упражнение «ПО ОБРАЗЦУ»</a:t>
            </a:r>
          </a:p>
          <a:p>
            <a:r>
              <a:rPr lang="ru-RU" sz="2000" b="1" dirty="0"/>
              <a:t>Логическая игра-упражнение «ПО ПАМЯТИ»</a:t>
            </a:r>
          </a:p>
          <a:p>
            <a:r>
              <a:rPr lang="ru-RU" sz="2000" b="1" dirty="0"/>
              <a:t>Логическая игра-упражнение «ПО СХЕМЕ»</a:t>
            </a:r>
          </a:p>
          <a:p>
            <a:r>
              <a:rPr lang="ru-RU" sz="2000" b="1" dirty="0"/>
              <a:t>Логическая игра-упражнение «ЗАВЕРШИ ОБРАЗ» (собери по схеме с элементами головоломки)</a:t>
            </a:r>
          </a:p>
          <a:p>
            <a:r>
              <a:rPr lang="ru-RU" sz="2000" b="1" dirty="0"/>
              <a:t>Логическая игра-упражнение «СОЗДАЙ НОВЫЙ ОБРАЗ»</a:t>
            </a:r>
          </a:p>
          <a:p>
            <a:r>
              <a:rPr lang="ru-RU" sz="2000" b="1" dirty="0"/>
              <a:t>Игра-головоломка</a:t>
            </a: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5FFA73F-5E8B-48A0-9D79-BD6015C2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636" y="264602"/>
            <a:ext cx="6384883" cy="37849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Головоломки. С чего начать?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68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5E5F4A-F049-4B7C-BF58-F7562BD4B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478" y="525864"/>
            <a:ext cx="6591985" cy="377762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Логические игры-упражнения и игры-головоломки имеют различные уровни сложности, на всех карточках они обозначены весёлыми звёздочками.</a:t>
            </a:r>
          </a:p>
          <a:p>
            <a:r>
              <a:rPr lang="ru-RU" sz="2000" b="1" dirty="0"/>
              <a:t>I уровень сложности (легкий)</a:t>
            </a:r>
          </a:p>
          <a:p>
            <a:r>
              <a:rPr lang="ru-RU" sz="2000" b="1" dirty="0"/>
              <a:t>II уровень сложности (средний)</a:t>
            </a:r>
          </a:p>
          <a:p>
            <a:r>
              <a:rPr lang="ru-RU" sz="2000" b="1" dirty="0"/>
              <a:t>III уровень сложности (сложный)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CE3339-2CD6-4A1C-B587-3D84B1D30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860" y="1814530"/>
            <a:ext cx="499662" cy="4996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794443-A1FC-422F-AB6A-4B479DE4A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637" y="2254393"/>
            <a:ext cx="499662" cy="4996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270D3-165F-4EA6-B11A-FABB6BBF2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299" y="2254393"/>
            <a:ext cx="499662" cy="4996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1804EB-B490-433B-BF2D-7A6442A91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80" y="2694256"/>
            <a:ext cx="499662" cy="4996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0E00FD-C77F-4258-BBEA-0F70108CB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442" y="2699232"/>
            <a:ext cx="499662" cy="4996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F91C32-BD16-4AFE-9E6D-5D5E56BDE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304" y="2699232"/>
            <a:ext cx="499662" cy="4996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1592834-45DF-46AF-8E9A-1F5C7C883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91"/>
          <a:stretch/>
        </p:blipFill>
        <p:spPr>
          <a:xfrm rot="20867042">
            <a:off x="497372" y="3059636"/>
            <a:ext cx="1542619" cy="23850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0F3235D-1007-4960-8AAA-2767D367F0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33"/>
          <a:stretch/>
        </p:blipFill>
        <p:spPr>
          <a:xfrm>
            <a:off x="1837735" y="3564634"/>
            <a:ext cx="1556392" cy="24015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D193442-2F90-4E10-8916-03DCDE4A9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195104">
            <a:off x="2789465" y="4406916"/>
            <a:ext cx="2121260" cy="1590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1053419-3AB2-4B2A-BBF3-037ECC06F6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000"/>
          <a:stretch/>
        </p:blipFill>
        <p:spPr>
          <a:xfrm>
            <a:off x="4670090" y="3193918"/>
            <a:ext cx="1782256" cy="2673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A8DAED0-4156-4CF8-8DAD-EA8BFA3056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7089" y="4423073"/>
            <a:ext cx="2738374" cy="20537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85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6F95F-FC61-46F1-B12C-916CC16A3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074" y="76985"/>
            <a:ext cx="6829945" cy="7726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ГЕОМЕТРИЧЕСКИЕ ГОЛОВОЛОМКИ НА ПЛОСКОСТИ: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«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Складушка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»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2593DF-4D49-4F4B-B4BF-38B7206CB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4" t="3289" r="4699" b="14554"/>
          <a:stretch/>
        </p:blipFill>
        <p:spPr>
          <a:xfrm>
            <a:off x="977203" y="1035443"/>
            <a:ext cx="2853730" cy="2543957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7006926-0B66-473B-98E0-783BAFD74B66}"/>
              </a:ext>
            </a:extLst>
          </p:cNvPr>
          <p:cNvSpPr txBox="1">
            <a:spLocks/>
          </p:cNvSpPr>
          <p:nvPr/>
        </p:nvSpPr>
        <p:spPr>
          <a:xfrm>
            <a:off x="5057775" y="1035443"/>
            <a:ext cx="3752850" cy="8871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/>
              <a:t>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Слагалица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2A79DD-41B9-48FE-A410-9AE69ECFB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8" y="1737976"/>
            <a:ext cx="2151920" cy="1613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A450D1-2D3A-4E99-874F-E24894EC3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53965">
            <a:off x="6754986" y="1889182"/>
            <a:ext cx="2152075" cy="1725318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7C51DEAB-BF0A-4197-A8ED-DDFE9E934338}"/>
              </a:ext>
            </a:extLst>
          </p:cNvPr>
          <p:cNvSpPr txBox="1">
            <a:spLocks/>
          </p:cNvSpPr>
          <p:nvPr/>
        </p:nvSpPr>
        <p:spPr>
          <a:xfrm>
            <a:off x="5450536" y="3786823"/>
            <a:ext cx="2851564" cy="8175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«Репка»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FBED5C1-B269-433C-833E-7E36A9A34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265" y="4238305"/>
            <a:ext cx="1812360" cy="211522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88A36C-7CA6-4EDE-B4CD-4206CB434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775" y="4785268"/>
            <a:ext cx="2298391" cy="1620660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5414142-2629-42D6-A7B8-9E8E2FE7C663}"/>
              </a:ext>
            </a:extLst>
          </p:cNvPr>
          <p:cNvSpPr txBox="1">
            <a:spLocks/>
          </p:cNvSpPr>
          <p:nvPr/>
        </p:nvSpPr>
        <p:spPr>
          <a:xfrm>
            <a:off x="-246157" y="3941598"/>
            <a:ext cx="6197838" cy="8851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/>
              <a:t>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«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Танграм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»,</a:t>
            </a:r>
          </a:p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Квадраты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Б.Никитина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0D3175A-2B2D-4352-BEFD-B77ABB4F9A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72" y="4872554"/>
            <a:ext cx="2185631" cy="15845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8E9E50-E901-444A-9276-FACD3954F1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279" t="17940" r="18425" b="18299"/>
          <a:stretch/>
        </p:blipFill>
        <p:spPr>
          <a:xfrm>
            <a:off x="2721462" y="4837562"/>
            <a:ext cx="1929284" cy="19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3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653E4D-2BDB-4FF5-B8A2-0A9BCD86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284510"/>
            <a:ext cx="5511800" cy="2222500"/>
          </a:xfrm>
        </p:spPr>
        <p:txBody>
          <a:bodyPr/>
          <a:lstStyle/>
          <a:p>
            <a:r>
              <a:rPr lang="ru-RU" b="1" dirty="0"/>
              <a:t>Головоломка имеет 8 деталей разнообразной формы: три одинаковых элемента 1-ой группы, три элемента 2-ой группы и два кубика. </a:t>
            </a:r>
          </a:p>
          <a:p>
            <a:r>
              <a:rPr lang="ru-RU" b="1" dirty="0"/>
              <a:t>Суть игры–выполнить различные постройки из элементов набора.</a:t>
            </a:r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00DF05-104A-4200-9415-A633D9BD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46" y="255810"/>
            <a:ext cx="5088653" cy="849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 ОБЪЁМНЫЕ 	ГОЛОВОЛОМКИ: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«Гала-куб»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42535B-F779-40AA-A0B0-69139401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6" r="17652"/>
          <a:stretch/>
        </p:blipFill>
        <p:spPr>
          <a:xfrm>
            <a:off x="5854700" y="397953"/>
            <a:ext cx="2851564" cy="277342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3E176E4-BAC8-4BFC-AFDA-76707BBE4018}"/>
              </a:ext>
            </a:extLst>
          </p:cNvPr>
          <p:cNvSpPr txBox="1">
            <a:spLocks/>
          </p:cNvSpPr>
          <p:nvPr/>
        </p:nvSpPr>
        <p:spPr>
          <a:xfrm>
            <a:off x="310736" y="3549635"/>
            <a:ext cx="2851564" cy="8175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«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Уникуб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2C7CAE-DE89-45FD-B45F-6C944BA75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58" r="1121" b="6296"/>
          <a:stretch/>
        </p:blipFill>
        <p:spPr>
          <a:xfrm>
            <a:off x="578509" y="4504145"/>
            <a:ext cx="2939393" cy="2246294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627E2B3-1352-4821-A920-604540239EFA}"/>
              </a:ext>
            </a:extLst>
          </p:cNvPr>
          <p:cNvSpPr txBox="1">
            <a:spLocks/>
          </p:cNvSpPr>
          <p:nvPr/>
        </p:nvSpPr>
        <p:spPr>
          <a:xfrm>
            <a:off x="3879436" y="3251370"/>
            <a:ext cx="4058064" cy="8175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«Кубики для всех»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9766FE-BC96-42C5-8C32-49153A566A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" t="18445" r="5832" b="10889"/>
          <a:stretch/>
        </p:blipFill>
        <p:spPr>
          <a:xfrm>
            <a:off x="4425950" y="4276428"/>
            <a:ext cx="3797300" cy="21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4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6F95F-FC61-46F1-B12C-916CC16A3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699" y="225529"/>
            <a:ext cx="6829945" cy="77261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ГОЛОВОЛОМКИ-ЛАБИРИНТЫ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DD04-45F9-4D9B-A9BC-45AD93D28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060393"/>
            <a:ext cx="8169869" cy="2063807"/>
          </a:xfrm>
        </p:spPr>
        <p:txBody>
          <a:bodyPr>
            <a:normAutofit/>
          </a:bodyPr>
          <a:lstStyle/>
          <a:p>
            <a:r>
              <a:rPr lang="ru-RU" b="1" dirty="0"/>
              <a:t>Игры-лабиринты могут использоваться для детей старшего дошкольного возраста (5-7 лет). Такие игры просты в использовании. Их могут проводить как в образовательной деятельности в детском саду, так и в досуговых играх дома.</a:t>
            </a:r>
          </a:p>
          <a:p>
            <a:r>
              <a:rPr lang="ru-RU" b="1" dirty="0"/>
              <a:t>Их разделили на 2 уровня сложности, учитывая принцип «от простого к сложному»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76CD69-96A6-41F7-9B9E-595F5CAC8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94291">
            <a:off x="3054400" y="3052340"/>
            <a:ext cx="2451000" cy="33903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E2CE87-1E5F-43BC-9D99-D05171A63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 rot="1787399">
            <a:off x="5429252" y="2930891"/>
            <a:ext cx="2451000" cy="34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3978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300</TotalTime>
  <Words>576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Verdana</vt:lpstr>
      <vt:lpstr>Wingdings 3</vt:lpstr>
      <vt:lpstr>Легкий дым</vt:lpstr>
      <vt:lpstr>«Мир головоломок» смарт – тренинг для дошкольников</vt:lpstr>
      <vt:lpstr>Что такое головоломки?</vt:lpstr>
      <vt:lpstr>Что такое смарт-тренинг? </vt:lpstr>
      <vt:lpstr>Презентация PowerPoint</vt:lpstr>
      <vt:lpstr>Головоломки. С чего начать? </vt:lpstr>
      <vt:lpstr>Презентация PowerPoint</vt:lpstr>
      <vt:lpstr>ГЕОМЕТРИЧЕСКИЕ ГОЛОВОЛОМКИ НА ПЛОСКОСТИ: «Складушка»</vt:lpstr>
      <vt:lpstr> ОБЪЁМНЫЕ  ГОЛОВОЛОМКИ: «Гала-куб»</vt:lpstr>
      <vt:lpstr>ГОЛОВОЛОМКИ-ЛАБИРИНТЫ</vt:lpstr>
      <vt:lpstr>СЛОВЕСНЫЕ ИГРЫ-ГОЛОВОЛОМКИ</vt:lpstr>
      <vt:lpstr>В.И. Красноухов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головоломок» смарт – тренинг для дошкольников</dc:title>
  <dc:creator>Nata</dc:creator>
  <cp:lastModifiedBy>Nata</cp:lastModifiedBy>
  <cp:revision>29</cp:revision>
  <dcterms:created xsi:type="dcterms:W3CDTF">2023-11-18T18:04:00Z</dcterms:created>
  <dcterms:modified xsi:type="dcterms:W3CDTF">2024-12-08T18:19:43Z</dcterms:modified>
</cp:coreProperties>
</file>